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6" r:id="rId3"/>
    <p:sldId id="257" r:id="rId4"/>
    <p:sldId id="267" r:id="rId5"/>
    <p:sldId id="258" r:id="rId6"/>
    <p:sldId id="262" r:id="rId7"/>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3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3" d="100"/>
          <a:sy n="73" d="100"/>
        </p:scale>
        <p:origin x="774"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gs" Target="tags/tag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fld>
            <a:endParaRPr lang="zh-CN" altLang="en-US"/>
          </a:p>
        </p:txBody>
      </p:sp>
      <p:pic>
        <p:nvPicPr>
          <p:cNvPr id="7" name="Picture 4"/>
          <p:cNvPicPr>
            <a:picLocks noChangeAspect="1" noChangeArrowheads="1"/>
          </p:cNvPicPr>
          <p:nvPr userDrawn="1"/>
        </p:nvPicPr>
        <p:blipFill>
          <a:blip r:embed="rId12"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3"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1" cstate="print"/>
            <a:stretch>
              <a:fillRect/>
            </a:stretch>
          </a:blipFill>
        </p:spPr>
        <p:txBody>
          <a:bodyPr wrap="square" lIns="0" tIns="0" rIns="0" bIns="0" rtlCol="0"/>
          <a:lstStyle/>
          <a:p>
            <a:pPr marL="17145"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7145"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7145"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p:txBody>
      </p:sp>
      <p:sp>
        <p:nvSpPr>
          <p:cNvPr id="5" name="object 3"/>
          <p:cNvSpPr txBox="1"/>
          <p:nvPr/>
        </p:nvSpPr>
        <p:spPr>
          <a:xfrm>
            <a:off x="731520" y="1905000"/>
            <a:ext cx="10363200" cy="1630680"/>
          </a:xfrm>
          <a:prstGeom prst="rect">
            <a:avLst/>
          </a:prstGeom>
        </p:spPr>
        <p:txBody>
          <a:bodyPr vert="horz" wrap="square" lIns="0" tIns="0" rIns="0" bIns="0" rtlCol="0">
            <a:spAutoFit/>
          </a:bodyPr>
          <a:lstStyle/>
          <a:p>
            <a:pPr marL="17145"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smtClean="0">
                <a:solidFill>
                  <a:schemeClr val="bg1"/>
                </a:solidFill>
              </a:rPr>
              <a:t>2023</a:t>
            </a:r>
            <a:r>
              <a:rPr lang="zh-CN" altLang="zh-CN" sz="5300" b="1" dirty="0" smtClean="0">
                <a:solidFill>
                  <a:schemeClr val="bg1"/>
                </a:solidFill>
              </a:rPr>
              <a:t>年</a:t>
            </a:r>
            <a:r>
              <a:rPr lang="zh-CN" altLang="zh-CN" sz="5300" b="1" dirty="0">
                <a:solidFill>
                  <a:schemeClr val="bg1"/>
                </a:solidFill>
              </a:rPr>
              <a:t>招收博士学位</a:t>
            </a:r>
            <a:r>
              <a:rPr lang="zh-CN" altLang="zh-CN" sz="5300" b="1" dirty="0" smtClean="0">
                <a:solidFill>
                  <a:schemeClr val="bg1"/>
                </a:solidFill>
              </a:rPr>
              <a:t>研究生</a:t>
            </a:r>
            <a:r>
              <a:rPr lang="zh-CN" altLang="en-US" sz="5300" b="1" dirty="0">
                <a:solidFill>
                  <a:schemeClr val="bg1"/>
                </a:solidFill>
              </a:rPr>
              <a:t>面试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准考证号</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个人基本情况</a:t>
            </a:r>
            <a:endParaRPr lang="zh-CN" altLang="en-US" sz="2800" b="1" kern="0" dirty="0">
              <a:latin typeface="微软雅黑" panose="020B0503020204020204" pitchFamily="34" charset="-122"/>
              <a:ea typeface="微软雅黑" panose="020B0503020204020204" pitchFamily="34" charset="-122"/>
            </a:endParaRP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硕士期间学习和科研情况</a:t>
            </a:r>
            <a:endParaRPr lang="zh-CN" altLang="en-US" sz="2800" b="1" kern="0" dirty="0">
              <a:latin typeface="微软雅黑" panose="020B0503020204020204" pitchFamily="34" charset="-122"/>
              <a:ea typeface="微软雅黑" panose="020B0503020204020204" pitchFamily="34" charset="-122"/>
            </a:endParaRP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endParaRPr lang="zh-CN" altLang="en-US" sz="2800"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endParaRPr lang="zh-CN" altLang="en-US" sz="2800" b="1" dirty="0">
              <a:latin typeface="微软雅黑" panose="020B0503020204020204" pitchFamily="34" charset="-122"/>
              <a:ea typeface="微软雅黑" panose="020B0503020204020204" pitchFamily="34" charset="-122"/>
            </a:endParaRP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1</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2</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3</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4</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5</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endParaRPr lang="zh-CN" altLang="en-US" sz="28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anose="020B0503020204020204" pitchFamily="34" charset="-122"/>
                <a:ea typeface="微软雅黑" panose="020B0503020204020204" pitchFamily="34" charset="-122"/>
              </a:rPr>
              <a:t>个人基本情况</a:t>
            </a:r>
            <a:endParaRPr lang="zh-CN" altLang="en-US" sz="2800" b="1" kern="0" dirty="0">
              <a:solidFill>
                <a:schemeClr val="tx2"/>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硕士期间学习和科研情况</a:t>
            </a:r>
            <a:endParaRPr lang="zh-CN" altLang="en-US" sz="2800" b="1" kern="0" dirty="0">
              <a:latin typeface="微软雅黑" panose="020B0503020204020204" pitchFamily="34" charset="-122"/>
              <a:ea typeface="微软雅黑" panose="020B0503020204020204" pitchFamily="34" charset="-122"/>
            </a:endParaRP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endParaRPr lang="zh-CN" altLang="en-US" sz="2800"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endParaRPr lang="zh-CN" altLang="en-US" sz="2800" b="1" dirty="0">
              <a:latin typeface="微软雅黑" panose="020B0503020204020204" pitchFamily="34" charset="-122"/>
              <a:ea typeface="微软雅黑" panose="020B0503020204020204" pitchFamily="34" charset="-122"/>
            </a:endParaRP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1</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2</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3</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4</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5</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endParaRPr lang="zh-CN" altLang="en-US" sz="28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anose="020B0503020204020204" pitchFamily="34" charset="-122"/>
                <a:ea typeface="微软雅黑" panose="020B0503020204020204" pitchFamily="34" charset="-122"/>
              </a:rPr>
              <a:t>正文标题</a:t>
            </a:r>
            <a:endParaRPr lang="zh-CN" altLang="en-US" sz="3000" b="1" dirty="0">
              <a:solidFill>
                <a:schemeClr val="tx2"/>
              </a:solidFill>
              <a:latin typeface="微软雅黑" panose="020B0503020204020204" pitchFamily="34" charset="-122"/>
              <a:ea typeface="微软雅黑" panose="020B0503020204020204"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anose="020B0503020204020204" pitchFamily="34" charset="-122"/>
                <a:ea typeface="微软雅黑" panose="020B0503020204020204" pitchFamily="34" charset="-122"/>
              </a:rPr>
              <a:t>正文重点</a:t>
            </a:r>
            <a:endParaRPr lang="zh-CN" altLang="en-US" sz="2000" b="1"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panose="02010600030101010101" pitchFamily="2" charset="-122"/>
              </a:rPr>
              <a:t> </a:t>
            </a:r>
            <a:endParaRPr lang="zh-CN" altLang="en-US" sz="4800" b="1" dirty="0">
              <a:ea typeface="微软雅黑" panose="020B0503020204020204"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anose="02010800040101010101" pitchFamily="2" charset="-122"/>
                <a:ea typeface="华文行楷" panose="02010800040101010101" pitchFamily="2" charset="-122"/>
              </a:rPr>
              <a:t> </a:t>
            </a:r>
            <a:r>
              <a:rPr lang="zh-CN" altLang="en-US" sz="15000" dirty="0">
                <a:solidFill>
                  <a:schemeClr val="bg1"/>
                </a:solidFill>
                <a:latin typeface="华文行楷" panose="02010800040101010101" pitchFamily="2" charset="-122"/>
                <a:ea typeface="华文行楷" panose="02010800040101010101" pitchFamily="2" charset="-122"/>
              </a:rPr>
              <a:t>谢  </a:t>
            </a:r>
            <a:r>
              <a:rPr lang="zh-CN" altLang="en-US" sz="15000" dirty="0" smtClean="0">
                <a:solidFill>
                  <a:schemeClr val="bg1"/>
                </a:solidFill>
                <a:latin typeface="华文行楷" panose="02010800040101010101" pitchFamily="2" charset="-122"/>
                <a:ea typeface="华文行楷" panose="02010800040101010101" pitchFamily="2" charset="-122"/>
              </a:rPr>
              <a:t>  </a:t>
            </a:r>
            <a:r>
              <a:rPr lang="zh-CN" altLang="en-US" sz="15000" dirty="0">
                <a:solidFill>
                  <a:schemeClr val="bg1"/>
                </a:solidFill>
                <a:latin typeface="华文行楷" panose="02010800040101010101" pitchFamily="2" charset="-122"/>
                <a:ea typeface="华文行楷" panose="02010800040101010101" pitchFamily="2" charset="-122"/>
              </a:rPr>
              <a:t>谢！</a:t>
            </a:r>
            <a:endParaRPr lang="zh-CN" altLang="en-US" sz="15000" dirty="0">
              <a:solidFill>
                <a:schemeClr val="bg1"/>
              </a:solidFill>
              <a:latin typeface="华文行楷" panose="02010800040101010101" pitchFamily="2" charset="-122"/>
              <a:ea typeface="华文行楷" panose="02010800040101010101" pitchFamily="2" charset="-122"/>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PP_MARK_KEY" val="9f7e580e-f580-4f31-8c7e-1cca4901993d"/>
  <p:tag name="COMMONDATA" val="eyJoZGlkIjoiZTNjYzRjMDM5ZWEwY2ViOGVkYmY0NDE5ZTBmZDhmNjc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365</Words>
  <Application>WPS 演示</Application>
  <PresentationFormat>宽屏</PresentationFormat>
  <Paragraphs>60</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微软雅黑</vt:lpstr>
      <vt:lpstr>黑体</vt:lpstr>
      <vt:lpstr>华文行楷</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九仞</cp:lastModifiedBy>
  <cp:revision>19</cp:revision>
  <dcterms:created xsi:type="dcterms:W3CDTF">2019-01-09T05:51:00Z</dcterms:created>
  <dcterms:modified xsi:type="dcterms:W3CDTF">2023-01-09T07:07:29Z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11B9D3F56558421C9947A362FCFC7FF8</vt:lpwstr>
  </property>
  <property fmtid="{D5CDD505-2E9C-101B-9397-08002B2CF9AE}" pid="3" name="KSOProductBuildVer">
    <vt:lpwstr>2052-11.1.0.13703</vt:lpwstr>
  </property>
</Properties>
</file>