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6" r:id="rId3"/>
    <p:sldId id="257" r:id="rId4"/>
    <p:sldId id="267" r:id="rId5"/>
    <p:sldId id="258" r:id="rId6"/>
    <p:sldId id="262" r:id="rId7"/>
  </p:sldIdLst>
  <p:sldSz cx="12192000" cy="6858000"/>
  <p:notesSz cx="6858000" cy="9144000"/>
  <p:custDataLst>
    <p:tags r:id="rId1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36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3" d="100"/>
          <a:sy n="73" d="100"/>
        </p:scale>
        <p:origin x="774"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gs" Target="tags/tag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600F-0C22-49BA-AC07-194F591C02A1}" type="datetimeFigureOut">
              <a:rPr lang="zh-CN" altLang="en-US" smtClean="0"/>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EA52-B00E-414F-84A7-900A3206EF62}" type="slidenum">
              <a:rPr lang="zh-CN" altLang="en-US" smtClean="0"/>
            </a:fld>
            <a:endParaRPr lang="zh-CN" altLang="en-US"/>
          </a:p>
        </p:txBody>
      </p:sp>
      <p:pic>
        <p:nvPicPr>
          <p:cNvPr id="7" name="Picture 4"/>
          <p:cNvPicPr>
            <a:picLocks noChangeAspect="1" noChangeArrowheads="1"/>
          </p:cNvPicPr>
          <p:nvPr userDrawn="1"/>
        </p:nvPicPr>
        <p:blipFill>
          <a:blip r:embed="rId12" cstate="print"/>
          <a:srcRect/>
          <a:stretch>
            <a:fillRect/>
          </a:stretch>
        </p:blipFill>
        <p:spPr bwMode="auto">
          <a:xfrm>
            <a:off x="0" y="0"/>
            <a:ext cx="12192000" cy="73183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13" cstate="print"/>
          <a:srcRect/>
          <a:stretch>
            <a:fillRect/>
          </a:stretch>
        </p:blipFill>
        <p:spPr bwMode="auto">
          <a:xfrm>
            <a:off x="3175" y="6506943"/>
            <a:ext cx="12188825" cy="3651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10" y="3"/>
            <a:ext cx="12198111" cy="6857997"/>
          </a:xfrm>
          <a:prstGeom prst="rect">
            <a:avLst/>
          </a:prstGeom>
          <a:blipFill>
            <a:blip r:embed="rId1" cstate="print"/>
            <a:stretch>
              <a:fillRect/>
            </a:stretch>
          </a:blipFill>
        </p:spPr>
        <p:txBody>
          <a:bodyPr wrap="square" lIns="0" tIns="0" rIns="0" bIns="0" rtlCol="0"/>
          <a:lstStyle/>
          <a:p>
            <a:pPr marL="17145" algn="ctr"/>
            <a:endParaRPr lang="en-US" altLang="zh-CN"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7145" algn="ct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7145" algn="ctr"/>
            <a:r>
              <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rPr>
              <a:t>                                            </a:t>
            </a: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p:txBody>
      </p:sp>
      <p:sp>
        <p:nvSpPr>
          <p:cNvPr id="5" name="object 3"/>
          <p:cNvSpPr txBox="1"/>
          <p:nvPr/>
        </p:nvSpPr>
        <p:spPr>
          <a:xfrm>
            <a:off x="731520" y="1905000"/>
            <a:ext cx="10363200" cy="1630680"/>
          </a:xfrm>
          <a:prstGeom prst="rect">
            <a:avLst/>
          </a:prstGeom>
        </p:spPr>
        <p:txBody>
          <a:bodyPr vert="horz" wrap="square" lIns="0" tIns="0" rIns="0" bIns="0" rtlCol="0">
            <a:spAutoFit/>
          </a:bodyPr>
          <a:lstStyle/>
          <a:p>
            <a:pPr marL="17145" algn="ctr"/>
            <a:r>
              <a:rPr lang="zh-CN" altLang="zh-CN" sz="5300" b="1" dirty="0">
                <a:solidFill>
                  <a:schemeClr val="bg1"/>
                </a:solidFill>
              </a:rPr>
              <a:t>中国科学院动物研究所</a:t>
            </a:r>
            <a:br>
              <a:rPr lang="zh-CN" altLang="zh-CN" sz="5300" b="1" dirty="0">
                <a:solidFill>
                  <a:schemeClr val="bg1"/>
                </a:solidFill>
              </a:rPr>
            </a:br>
            <a:r>
              <a:rPr lang="en-US" altLang="zh-CN" sz="5300" b="1" dirty="0" smtClean="0">
                <a:solidFill>
                  <a:schemeClr val="bg1"/>
                </a:solidFill>
              </a:rPr>
              <a:t>2024</a:t>
            </a:r>
            <a:r>
              <a:rPr lang="zh-CN" altLang="zh-CN" sz="5300" b="1" dirty="0" smtClean="0">
                <a:solidFill>
                  <a:schemeClr val="bg1"/>
                </a:solidFill>
              </a:rPr>
              <a:t>年</a:t>
            </a:r>
            <a:r>
              <a:rPr lang="zh-CN" altLang="zh-CN" sz="5300" b="1" dirty="0">
                <a:solidFill>
                  <a:schemeClr val="bg1"/>
                </a:solidFill>
              </a:rPr>
              <a:t>招收博士学位</a:t>
            </a:r>
            <a:r>
              <a:rPr lang="zh-CN" altLang="zh-CN" sz="5300" b="1" dirty="0" smtClean="0">
                <a:solidFill>
                  <a:schemeClr val="bg1"/>
                </a:solidFill>
              </a:rPr>
              <a:t>研究生</a:t>
            </a:r>
            <a:r>
              <a:rPr lang="zh-CN" altLang="en-US" sz="5300" b="1" dirty="0">
                <a:solidFill>
                  <a:schemeClr val="bg1"/>
                </a:solidFill>
              </a:rPr>
              <a:t>面试</a:t>
            </a:r>
            <a:endParaRPr sz="5300" b="1" dirty="0">
              <a:solidFill>
                <a:schemeClr val="bg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1880135" y="3835401"/>
            <a:ext cx="8006080" cy="1764585"/>
          </a:xfrm>
          <a:prstGeom prst="rect">
            <a:avLst/>
          </a:prstGeom>
          <a:noFill/>
        </p:spPr>
        <p:txBody>
          <a:bodyPr wrap="square" lIns="121917" tIns="60958" rIns="121917" bIns="60958" rtlCol="0">
            <a:spAutoFit/>
          </a:bodyPr>
          <a:lstStyle/>
          <a:p>
            <a:pPr algn="ctr"/>
            <a:r>
              <a:rPr lang="zh-CN" altLang="en-US" sz="5300" b="1" dirty="0">
                <a:solidFill>
                  <a:srgbClr val="FFC000"/>
                </a:solidFill>
              </a:rPr>
              <a:t>考生姓名</a:t>
            </a:r>
            <a:endParaRPr lang="en-US" altLang="zh-CN" sz="5300" b="1" dirty="0">
              <a:solidFill>
                <a:srgbClr val="FFC000"/>
              </a:solidFill>
            </a:endParaRPr>
          </a:p>
          <a:p>
            <a:pPr algn="ctr"/>
            <a:r>
              <a:rPr lang="zh-CN" altLang="en-US" sz="5300" b="1" dirty="0">
                <a:solidFill>
                  <a:srgbClr val="FFC000"/>
                </a:solidFill>
              </a:rPr>
              <a:t>准考证号</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个人基本情况</a:t>
            </a:r>
            <a:endParaRPr lang="zh-CN" altLang="en-US" sz="2800" b="1" kern="0" dirty="0">
              <a:latin typeface="微软雅黑" panose="020B0503020204020204" pitchFamily="34" charset="-122"/>
              <a:ea typeface="微软雅黑" panose="020B0503020204020204" pitchFamily="34" charset="-122"/>
            </a:endParaRP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硕士期间学习和科研情况</a:t>
            </a:r>
            <a:endParaRPr lang="zh-CN" altLang="en-US" sz="2800" b="1" kern="0" dirty="0">
              <a:latin typeface="微软雅黑" panose="020B0503020204020204" pitchFamily="34" charset="-122"/>
              <a:ea typeface="微软雅黑" panose="020B0503020204020204" pitchFamily="34" charset="-122"/>
            </a:endParaRP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endParaRPr lang="zh-CN" altLang="en-US" sz="2800"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endParaRPr lang="zh-CN" altLang="en-US" sz="2800" b="1" dirty="0">
              <a:latin typeface="微软雅黑" panose="020B0503020204020204" pitchFamily="34" charset="-122"/>
              <a:ea typeface="微软雅黑" panose="020B0503020204020204" pitchFamily="34" charset="-122"/>
            </a:endParaRP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1</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2</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3</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4</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5</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endParaRPr lang="zh-CN" altLang="en-US" sz="28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solidFill>
                  <a:schemeClr val="tx2"/>
                </a:solidFill>
                <a:latin typeface="微软雅黑" panose="020B0503020204020204" pitchFamily="34" charset="-122"/>
                <a:ea typeface="微软雅黑" panose="020B0503020204020204" pitchFamily="34" charset="-122"/>
              </a:rPr>
              <a:t>个人基本情况</a:t>
            </a:r>
            <a:endParaRPr lang="zh-CN" altLang="en-US" sz="2800" b="1" kern="0" dirty="0">
              <a:solidFill>
                <a:schemeClr val="tx2"/>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硕士期间学习和科研情况</a:t>
            </a:r>
            <a:endParaRPr lang="zh-CN" altLang="en-US" sz="2800" b="1" kern="0" dirty="0">
              <a:latin typeface="微软雅黑" panose="020B0503020204020204" pitchFamily="34" charset="-122"/>
              <a:ea typeface="微软雅黑" panose="020B0503020204020204" pitchFamily="34" charset="-122"/>
            </a:endParaRP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endParaRPr lang="zh-CN" altLang="en-US" sz="2800"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endParaRPr lang="zh-CN" altLang="en-US" sz="2800" b="1" dirty="0">
              <a:latin typeface="微软雅黑" panose="020B0503020204020204" pitchFamily="34" charset="-122"/>
              <a:ea typeface="微软雅黑" panose="020B0503020204020204" pitchFamily="34" charset="-122"/>
            </a:endParaRP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1</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2</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3</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4</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5</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endParaRPr lang="zh-CN" altLang="en-US" sz="28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83920" y="1905001"/>
            <a:ext cx="10698480" cy="2377439"/>
          </a:xfrm>
        </p:spPr>
        <p:txBody>
          <a:bodyPr>
            <a:normAutofit fontScale="92500"/>
          </a:bodyPr>
          <a:lstStyle/>
          <a:p>
            <a:pPr marL="0" indent="533400">
              <a:lnSpc>
                <a:spcPct val="150000"/>
              </a:lnSpc>
              <a:buNone/>
            </a:pP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a:t>
            </a:r>
            <a:endParaRPr lang="zh-CN" altLang="en-US" sz="2600" dirty="0">
              <a:latin typeface="黑体" panose="02010609060101010101" pitchFamily="49" charset="-122"/>
              <a:ea typeface="黑体" panose="02010609060101010101" pitchFamily="49" charset="-122"/>
            </a:endParaRPr>
          </a:p>
        </p:txBody>
      </p:sp>
      <p:sp>
        <p:nvSpPr>
          <p:cNvPr id="4" name="TextBox 3"/>
          <p:cNvSpPr txBox="1"/>
          <p:nvPr/>
        </p:nvSpPr>
        <p:spPr>
          <a:xfrm>
            <a:off x="6529588" y="93801"/>
            <a:ext cx="5486400" cy="553998"/>
          </a:xfrm>
          <a:prstGeom prst="rect">
            <a:avLst/>
          </a:prstGeom>
          <a:noFill/>
        </p:spPr>
        <p:txBody>
          <a:bodyPr wrap="square" rtlCol="0">
            <a:spAutoFit/>
          </a:bodyPr>
          <a:lstStyle/>
          <a:p>
            <a:pPr algn="r"/>
            <a:r>
              <a:rPr lang="zh-CN" altLang="en-US" sz="3000" b="1" dirty="0">
                <a:solidFill>
                  <a:schemeClr val="bg1"/>
                </a:solidFill>
                <a:latin typeface="微软雅黑" panose="020B0503020204020204" pitchFamily="34" charset="-122"/>
                <a:ea typeface="微软雅黑" panose="020B0503020204020204" pitchFamily="34" charset="-122"/>
              </a:rPr>
              <a:t>个人基本情况</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6" name="TextBox 5"/>
          <p:cNvSpPr txBox="1"/>
          <p:nvPr/>
        </p:nvSpPr>
        <p:spPr>
          <a:xfrm>
            <a:off x="807720" y="1280160"/>
            <a:ext cx="11018520" cy="553998"/>
          </a:xfrm>
          <a:prstGeom prst="rect">
            <a:avLst/>
          </a:prstGeom>
          <a:noFill/>
        </p:spPr>
        <p:txBody>
          <a:bodyPr wrap="square" rtlCol="0">
            <a:spAutoFit/>
          </a:bodyPr>
          <a:lstStyle/>
          <a:p>
            <a:r>
              <a:rPr lang="zh-CN" altLang="en-US" sz="3000" b="1" dirty="0" smtClean="0">
                <a:solidFill>
                  <a:schemeClr val="tx2"/>
                </a:solidFill>
                <a:latin typeface="微软雅黑" panose="020B0503020204020204" pitchFamily="34" charset="-122"/>
                <a:ea typeface="微软雅黑" panose="020B0503020204020204" pitchFamily="34" charset="-122"/>
              </a:rPr>
              <a:t>正文标题</a:t>
            </a:r>
            <a:endParaRPr lang="zh-CN" altLang="en-US" sz="3000" b="1" dirty="0">
              <a:solidFill>
                <a:schemeClr val="tx2"/>
              </a:solidFill>
              <a:latin typeface="微软雅黑" panose="020B0503020204020204" pitchFamily="34" charset="-122"/>
              <a:ea typeface="微软雅黑" panose="020B0503020204020204" pitchFamily="34" charset="-122"/>
            </a:endParaRPr>
          </a:p>
        </p:txBody>
      </p:sp>
      <p:sp>
        <p:nvSpPr>
          <p:cNvPr id="9" name="立方体 8"/>
          <p:cNvSpPr/>
          <p:nvPr/>
        </p:nvSpPr>
        <p:spPr>
          <a:xfrm>
            <a:off x="365760" y="1417320"/>
            <a:ext cx="381000" cy="381000"/>
          </a:xfrm>
          <a:prstGeom prst="cub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cxnSp>
        <p:nvCxnSpPr>
          <p:cNvPr id="11" name="直接连接符 10"/>
          <p:cNvCxnSpPr/>
          <p:nvPr/>
        </p:nvCxnSpPr>
        <p:spPr>
          <a:xfrm>
            <a:off x="883920" y="1813560"/>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07720" y="3941440"/>
            <a:ext cx="11018520" cy="400110"/>
          </a:xfrm>
          <a:prstGeom prst="rect">
            <a:avLst/>
          </a:prstGeom>
          <a:noFill/>
        </p:spPr>
        <p:txBody>
          <a:bodyPr wrap="square" rtlCol="0">
            <a:spAutoFit/>
          </a:bodyPr>
          <a:lstStyle/>
          <a:p>
            <a:r>
              <a:rPr lang="zh-CN" altLang="en-US" sz="2000" b="1" dirty="0" smtClean="0">
                <a:solidFill>
                  <a:schemeClr val="tx2"/>
                </a:solidFill>
                <a:latin typeface="微软雅黑" panose="020B0503020204020204" pitchFamily="34" charset="-122"/>
                <a:ea typeface="微软雅黑" panose="020B0503020204020204" pitchFamily="34" charset="-122"/>
              </a:rPr>
              <a:t>正文重点</a:t>
            </a:r>
            <a:endParaRPr lang="zh-CN" altLang="en-US" sz="2000" b="1"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cstate="print"/>
          <a:srcRect/>
          <a:stretch>
            <a:fillRect/>
          </a:stretch>
        </p:blipFill>
        <p:spPr bwMode="auto">
          <a:xfrm>
            <a:off x="0" y="-15240"/>
            <a:ext cx="12215912" cy="6873240"/>
          </a:xfrm>
          <a:prstGeom prst="rect">
            <a:avLst/>
          </a:prstGeom>
          <a:noFill/>
          <a:ln w="9525">
            <a:noFill/>
            <a:miter lim="800000"/>
            <a:headEnd/>
            <a:tailEnd/>
          </a:ln>
          <a:effectLst/>
        </p:spPr>
      </p:pic>
      <p:sp>
        <p:nvSpPr>
          <p:cNvPr id="4" name="Rectangle 4"/>
          <p:cNvSpPr txBox="1">
            <a:spLocks noChangeArrowheads="1"/>
          </p:cNvSpPr>
          <p:nvPr/>
        </p:nvSpPr>
        <p:spPr>
          <a:xfrm>
            <a:off x="2592388" y="1411224"/>
            <a:ext cx="8064500" cy="14700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dirty="0" smtClean="0">
                <a:ea typeface="宋体" panose="02010600030101010101" pitchFamily="2" charset="-122"/>
              </a:rPr>
              <a:t> </a:t>
            </a:r>
            <a:endParaRPr lang="zh-CN" altLang="en-US" sz="4800" b="1" dirty="0">
              <a:ea typeface="微软雅黑" panose="020B0503020204020204" pitchFamily="34" charset="-122"/>
            </a:endParaRPr>
          </a:p>
        </p:txBody>
      </p:sp>
      <p:sp>
        <p:nvSpPr>
          <p:cNvPr id="8" name="Rectangle 9"/>
          <p:cNvSpPr>
            <a:spLocks noChangeArrowheads="1"/>
          </p:cNvSpPr>
          <p:nvPr/>
        </p:nvSpPr>
        <p:spPr bwMode="auto">
          <a:xfrm>
            <a:off x="2311196" y="1752620"/>
            <a:ext cx="8303876" cy="2400657"/>
          </a:xfrm>
          <a:prstGeom prst="rect">
            <a:avLst/>
          </a:prstGeom>
          <a:noFill/>
          <a:ln w="9525">
            <a:noFill/>
            <a:miter lim="800000"/>
          </a:ln>
          <a:effectLst>
            <a:prstShdw prst="shdw13" dist="53882" dir="13500000">
              <a:schemeClr val="accent1">
                <a:gamma/>
                <a:shade val="60000"/>
                <a:invGamma/>
                <a:alpha val="50000"/>
              </a:schemeClr>
            </a:prstShdw>
          </a:effectLst>
        </p:spPr>
        <p:txBody>
          <a:bodyPr wrap="none">
            <a:spAutoFit/>
          </a:bodyPr>
          <a:lstStyle/>
          <a:p>
            <a:pPr algn="ctr">
              <a:defRPr/>
            </a:pPr>
            <a:r>
              <a:rPr lang="zh-CN" altLang="en-US" sz="15000" dirty="0">
                <a:solidFill>
                  <a:srgbClr val="FFFF00"/>
                </a:solidFill>
                <a:latin typeface="华文行楷" panose="02010800040101010101" pitchFamily="2" charset="-122"/>
                <a:ea typeface="华文行楷" panose="02010800040101010101" pitchFamily="2" charset="-122"/>
              </a:rPr>
              <a:t> </a:t>
            </a:r>
            <a:r>
              <a:rPr lang="zh-CN" altLang="en-US" sz="15000" dirty="0">
                <a:solidFill>
                  <a:schemeClr val="bg1"/>
                </a:solidFill>
                <a:latin typeface="华文行楷" panose="02010800040101010101" pitchFamily="2" charset="-122"/>
                <a:ea typeface="华文行楷" panose="02010800040101010101" pitchFamily="2" charset="-122"/>
              </a:rPr>
              <a:t>谢  </a:t>
            </a:r>
            <a:r>
              <a:rPr lang="zh-CN" altLang="en-US" sz="15000" dirty="0" smtClean="0">
                <a:solidFill>
                  <a:schemeClr val="bg1"/>
                </a:solidFill>
                <a:latin typeface="华文行楷" panose="02010800040101010101" pitchFamily="2" charset="-122"/>
                <a:ea typeface="华文行楷" panose="02010800040101010101" pitchFamily="2" charset="-122"/>
              </a:rPr>
              <a:t>  </a:t>
            </a:r>
            <a:r>
              <a:rPr lang="zh-CN" altLang="en-US" sz="15000" dirty="0">
                <a:solidFill>
                  <a:schemeClr val="bg1"/>
                </a:solidFill>
                <a:latin typeface="华文行楷" panose="02010800040101010101" pitchFamily="2" charset="-122"/>
                <a:ea typeface="华文行楷" panose="02010800040101010101" pitchFamily="2" charset="-122"/>
              </a:rPr>
              <a:t>谢！</a:t>
            </a:r>
            <a:endParaRPr lang="zh-CN" altLang="en-US" sz="15000" dirty="0">
              <a:solidFill>
                <a:schemeClr val="bg1"/>
              </a:solidFill>
              <a:latin typeface="华文行楷" panose="02010800040101010101" pitchFamily="2" charset="-122"/>
              <a:ea typeface="华文行楷" panose="02010800040101010101" pitchFamily="2" charset="-122"/>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PP_MARK_KEY" val="9f7e580e-f580-4f31-8c7e-1cca4901993d"/>
  <p:tag name="COMMONDATA" val="eyJoZGlkIjoiZTNjYzRjMDM5ZWEwY2ViOGVkYmY0NDE5ZTBmZDhmNjc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365</Words>
  <Application>WPS 演示</Application>
  <PresentationFormat>宽屏</PresentationFormat>
  <Paragraphs>60</Paragraphs>
  <Slides>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微软雅黑</vt:lpstr>
      <vt:lpstr>黑体</vt:lpstr>
      <vt:lpstr>华文行楷</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 sheng</dc:creator>
  <cp:lastModifiedBy>九仞</cp:lastModifiedBy>
  <cp:revision>20</cp:revision>
  <dcterms:created xsi:type="dcterms:W3CDTF">2019-01-09T05:51:00Z</dcterms:created>
  <dcterms:modified xsi:type="dcterms:W3CDTF">2024-01-16T03:09:36Z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43148119A3EB478CB4ED9301B719E145_13</vt:lpwstr>
  </property>
  <property fmtid="{D5CDD505-2E9C-101B-9397-08002B2CF9AE}" pid="3" name="KSOProductBuildVer">
    <vt:lpwstr>2052-12.1.0.16120</vt:lpwstr>
  </property>
</Properties>
</file>